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Source Code Pro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Рассказать какие виды дизайнов мы делаем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Спрос на наш дизайн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Чем мы лучше других?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b979d80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b979d80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mainGalaktionov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 логотип - наше дело.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нашей компании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Наша компания специализируется на создании дизайнов для разных учреждений. С нашей стороны мы предлагаем полностью индивидуальный подход к клиенту, у нас заказывают работы, как физ.лица, так и большие компании и холдинги.</a:t>
            </a:r>
            <a:br>
              <a:rPr lang="ru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Навыки и знания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PS, DiGSee,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Artister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Дизайн интерфейсов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Дизайн шрифтов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большаяком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Логотип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6375"/>
            <a:ext cx="9224576" cy="53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Адаптивность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Наш дизайн, а также логотип адаптируются к ориентации страницы, автоматически подстраиваясь под разрешения экрана, и устройство.</a:t>
            </a:r>
            <a:br>
              <a:rPr lang="ru"/>
            </a:br>
            <a:r>
              <a:rPr lang="ru"/>
              <a:t>Неважно с какого устройства вы будете посещать страницу сайта, на котором использован наш дизайн, он обязательно подстроится под пользователя и ему будет удобно воспринимать информацию.</a:t>
            </a:r>
            <a:endParaRPr/>
          </a:p>
        </p:txBody>
      </p:sp>
      <p:pic>
        <p:nvPicPr>
          <p:cNvPr descr="Открытый ноутбук Chromebook"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компьютера" id="102" name="Google Shape;102;p18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ерный смартфон в вертикальной ориентации"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смартфона"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19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accent3"/>
                </a:solidFill>
              </a:rPr>
              <a:t>Дизайнеры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318857" y="4228050"/>
            <a:ext cx="86667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Наши дизайнеры и программисты работают вместе с самого начала заказа. Это помогает им понять, что нужно заказчику и как оформить и адаптировать дизайн на сайте. Можно сказать, работа наших дизайнеров и программистов - неотъемлема</a:t>
            </a:r>
            <a:endParaRPr sz="1200"/>
          </a:p>
        </p:txBody>
      </p:sp>
      <p:sp>
        <p:nvSpPr>
          <p:cNvPr id="113" name="Google Shape;113;p19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accent3"/>
                </a:solidFill>
              </a:rPr>
              <a:t>Программисты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394150" y="204825"/>
            <a:ext cx="6554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Source Code Pro"/>
                <a:ea typeface="Source Code Pro"/>
                <a:cs typeface="Source Code Pro"/>
                <a:sym typeface="Source Code Pro"/>
              </a:rPr>
              <a:t>Наша Команда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650" y="969525"/>
            <a:ext cx="4582707" cy="24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Достижения</a:t>
            </a:r>
            <a:endParaRPr/>
          </a:p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Награда за лучший дизайн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mainGalaktionov, St-Petetsburg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сентябрь 2019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175" y="2046475"/>
            <a:ext cx="33337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Контактная информация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mainGalaktionov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main.galaktionov@simplefuture.ru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www.maingalaktionov.com</a:t>
            </a:r>
            <a:endParaRPr sz="1400"/>
          </a:p>
        </p:txBody>
      </p:sp>
      <p:pic>
        <p:nvPicPr>
          <p:cNvPr descr="Вид на фрагмент моста Золотые Ворота снизу вверх на фоне синего неба"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